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5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9.emf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10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FAD4026D-2896-D142-C925-014414C1526F}"/>
              </a:ext>
            </a:extLst>
          </p:cNvPr>
          <p:cNvSpPr/>
          <p:nvPr userDrawn="1"/>
        </p:nvSpPr>
        <p:spPr>
          <a:xfrm flipV="1">
            <a:off x="0" y="1123122"/>
            <a:ext cx="12192000" cy="5734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1EB12154-4CE8-05D9-A664-E7C35B482FD2}"/>
              </a:ext>
            </a:extLst>
          </p:cNvPr>
          <p:cNvSpPr/>
          <p:nvPr userDrawn="1"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C0E0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F628A95-3A9B-9FC8-F303-4093D8030D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51" y="232997"/>
            <a:ext cx="1850318" cy="131258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AAB7DB5-646E-1AFB-EDAC-49AE541CED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94832" y="840266"/>
            <a:ext cx="1437263" cy="428921"/>
          </a:xfrm>
          <a:prstGeom prst="rect">
            <a:avLst/>
          </a:prstGeom>
        </p:spPr>
      </p:pic>
      <p:sp>
        <p:nvSpPr>
          <p:cNvPr id="11" name="Abgerundetes Rechteck 10">
            <a:extLst>
              <a:ext uri="{FF2B5EF4-FFF2-40B4-BE49-F238E27FC236}">
                <a16:creationId xmlns:a16="http://schemas.microsoft.com/office/drawing/2014/main" id="{59BB28BF-8CDE-5410-D196-C6103861B404}"/>
              </a:ext>
            </a:extLst>
          </p:cNvPr>
          <p:cNvSpPr/>
          <p:nvPr userDrawn="1"/>
        </p:nvSpPr>
        <p:spPr>
          <a:xfrm rot="18000000">
            <a:off x="9396686" y="2548587"/>
            <a:ext cx="5830694" cy="5830694"/>
          </a:xfrm>
          <a:prstGeom prst="roundRect">
            <a:avLst>
              <a:gd name="adj" fmla="val 9892"/>
            </a:avLst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785E843-95BC-54F4-E8D9-3AD1C228BA2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61758" y="5281417"/>
            <a:ext cx="1887110" cy="1012039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D3DD6751-1E86-A9BD-BBD3-8CE2C7726F48}"/>
              </a:ext>
            </a:extLst>
          </p:cNvPr>
          <p:cNvSpPr txBox="1">
            <a:spLocks/>
          </p:cNvSpPr>
          <p:nvPr userDrawn="1"/>
        </p:nvSpPr>
        <p:spPr>
          <a:xfrm>
            <a:off x="9883301" y="4579184"/>
            <a:ext cx="1650971" cy="330357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rgbClr val="66666A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de-DE" sz="1200" dirty="0">
                <a:solidFill>
                  <a:srgbClr val="464646"/>
                </a:solidFill>
                <a:latin typeface="+mj-lt"/>
              </a:rPr>
              <a:t>Ausgetragen von: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8D65A838-6E33-67CE-8023-3344FDA05B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3000"/>
          </a:blip>
          <a:stretch>
            <a:fillRect/>
          </a:stretch>
        </p:blipFill>
        <p:spPr>
          <a:xfrm>
            <a:off x="0" y="2123420"/>
            <a:ext cx="1285060" cy="128506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BAF4CF46-340E-54B3-B059-15FC2843092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9000"/>
          </a:blip>
          <a:stretch>
            <a:fillRect/>
          </a:stretch>
        </p:blipFill>
        <p:spPr>
          <a:xfrm>
            <a:off x="1718553" y="5572940"/>
            <a:ext cx="1285060" cy="128506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D4F11CC-9B69-F239-CD29-F1CDAC4EAE2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9000"/>
          </a:blip>
          <a:stretch>
            <a:fillRect/>
          </a:stretch>
        </p:blipFill>
        <p:spPr>
          <a:xfrm>
            <a:off x="7663046" y="4287880"/>
            <a:ext cx="1285060" cy="128506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3CC02E5-4276-62B4-C4D4-7E2D58C2062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4000"/>
          </a:blip>
          <a:stretch>
            <a:fillRect/>
          </a:stretch>
        </p:blipFill>
        <p:spPr>
          <a:xfrm>
            <a:off x="7630164" y="22071"/>
            <a:ext cx="1285060" cy="128506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A7FA905E-4B86-78B9-B11A-2C513252FBB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16000"/>
          </a:blip>
          <a:stretch>
            <a:fillRect/>
          </a:stretch>
        </p:blipFill>
        <p:spPr>
          <a:xfrm>
            <a:off x="9473016" y="1054726"/>
            <a:ext cx="1285060" cy="1285060"/>
          </a:xfrm>
          <a:prstGeom prst="rect">
            <a:avLst/>
          </a:prstGeom>
        </p:spPr>
      </p:pic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CD31853C-5C25-F01E-CEAB-246ECEDB1329}"/>
              </a:ext>
            </a:extLst>
          </p:cNvPr>
          <p:cNvSpPr/>
          <p:nvPr userDrawn="1"/>
        </p:nvSpPr>
        <p:spPr>
          <a:xfrm rot="18000000">
            <a:off x="1542939" y="417152"/>
            <a:ext cx="7318049" cy="7318049"/>
          </a:xfrm>
          <a:prstGeom prst="roundRect">
            <a:avLst>
              <a:gd name="adj" fmla="val 9544"/>
            </a:avLst>
          </a:prstGeom>
          <a:noFill/>
          <a:ln w="63500" cap="flat">
            <a:gradFill>
              <a:gsLst>
                <a:gs pos="0">
                  <a:srgbClr val="FFCD00"/>
                </a:gs>
                <a:gs pos="50000">
                  <a:srgbClr val="EF7D17"/>
                </a:gs>
                <a:gs pos="100000">
                  <a:srgbClr val="ED6D96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DCA0C777-220E-5C0D-957B-EC1BC8F6921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04249" y="564544"/>
            <a:ext cx="1033296" cy="826637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1B035803-F3D6-FAE6-A877-71662D1E43B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093855" y="1481495"/>
            <a:ext cx="762363" cy="762363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2026BB5-BEE5-A589-74BE-D768FEE743A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28408" y="3639726"/>
            <a:ext cx="1076528" cy="162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98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FAD4026D-2896-D142-C925-014414C1526F}"/>
              </a:ext>
            </a:extLst>
          </p:cNvPr>
          <p:cNvSpPr/>
          <p:nvPr userDrawn="1"/>
        </p:nvSpPr>
        <p:spPr>
          <a:xfrm flipV="1">
            <a:off x="0" y="1123122"/>
            <a:ext cx="12192000" cy="5734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1EB12154-4CE8-05D9-A664-E7C35B482FD2}"/>
              </a:ext>
            </a:extLst>
          </p:cNvPr>
          <p:cNvSpPr/>
          <p:nvPr userDrawn="1"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C0E0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F628A95-3A9B-9FC8-F303-4093D8030D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51" y="232997"/>
            <a:ext cx="1850318" cy="131258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AAB7DB5-646E-1AFB-EDAC-49AE541CED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94832" y="840266"/>
            <a:ext cx="1437263" cy="428921"/>
          </a:xfrm>
          <a:prstGeom prst="rect">
            <a:avLst/>
          </a:prstGeom>
        </p:spPr>
      </p:pic>
      <p:sp>
        <p:nvSpPr>
          <p:cNvPr id="11" name="Abgerundetes Rechteck 10">
            <a:extLst>
              <a:ext uri="{FF2B5EF4-FFF2-40B4-BE49-F238E27FC236}">
                <a16:creationId xmlns:a16="http://schemas.microsoft.com/office/drawing/2014/main" id="{59BB28BF-8CDE-5410-D196-C6103861B404}"/>
              </a:ext>
            </a:extLst>
          </p:cNvPr>
          <p:cNvSpPr/>
          <p:nvPr userDrawn="1"/>
        </p:nvSpPr>
        <p:spPr>
          <a:xfrm rot="18000000">
            <a:off x="9396686" y="2548587"/>
            <a:ext cx="5830694" cy="5830694"/>
          </a:xfrm>
          <a:prstGeom prst="roundRect">
            <a:avLst>
              <a:gd name="adj" fmla="val 9892"/>
            </a:avLst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2273267-4DB4-56A8-FAFA-AD8C65D02D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64096" y="5804128"/>
            <a:ext cx="2384771" cy="489328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A0DD0F44-68ED-20AC-C557-26C9170BF725}"/>
              </a:ext>
            </a:extLst>
          </p:cNvPr>
          <p:cNvSpPr txBox="1">
            <a:spLocks/>
          </p:cNvSpPr>
          <p:nvPr userDrawn="1"/>
        </p:nvSpPr>
        <p:spPr>
          <a:xfrm>
            <a:off x="9883301" y="4579184"/>
            <a:ext cx="1650971" cy="330357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rgbClr val="66666A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de-DE" sz="1200" dirty="0">
                <a:solidFill>
                  <a:srgbClr val="464646"/>
                </a:solidFill>
                <a:latin typeface="+mj-lt"/>
              </a:rPr>
              <a:t>Ausgetragen von: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AF9BE14-BDA3-2943-B4DC-A371D3F98A3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3000"/>
          </a:blip>
          <a:stretch>
            <a:fillRect/>
          </a:stretch>
        </p:blipFill>
        <p:spPr>
          <a:xfrm>
            <a:off x="0" y="2123420"/>
            <a:ext cx="1285060" cy="128506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CCAFC749-0FE0-92DA-E317-D1602EB15A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9000"/>
          </a:blip>
          <a:stretch>
            <a:fillRect/>
          </a:stretch>
        </p:blipFill>
        <p:spPr>
          <a:xfrm>
            <a:off x="1718553" y="5572940"/>
            <a:ext cx="1285060" cy="128506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0235AFE-EF38-3D4A-3DC0-D54A0F6DAE2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9000"/>
          </a:blip>
          <a:stretch>
            <a:fillRect/>
          </a:stretch>
        </p:blipFill>
        <p:spPr>
          <a:xfrm>
            <a:off x="7663046" y="4287880"/>
            <a:ext cx="1285060" cy="128506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766DF115-2581-90F9-8453-B30B363FE4D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4000"/>
          </a:blip>
          <a:stretch>
            <a:fillRect/>
          </a:stretch>
        </p:blipFill>
        <p:spPr>
          <a:xfrm>
            <a:off x="7630164" y="22071"/>
            <a:ext cx="1285060" cy="128506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14CE0B04-F67C-37EC-B918-DFD87B121DC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16000"/>
          </a:blip>
          <a:stretch>
            <a:fillRect/>
          </a:stretch>
        </p:blipFill>
        <p:spPr>
          <a:xfrm>
            <a:off x="9473016" y="1054726"/>
            <a:ext cx="1285060" cy="1285060"/>
          </a:xfrm>
          <a:prstGeom prst="rect">
            <a:avLst/>
          </a:prstGeom>
        </p:spPr>
      </p:pic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CD31853C-5C25-F01E-CEAB-246ECEDB1329}"/>
              </a:ext>
            </a:extLst>
          </p:cNvPr>
          <p:cNvSpPr/>
          <p:nvPr userDrawn="1"/>
        </p:nvSpPr>
        <p:spPr>
          <a:xfrm rot="18000000">
            <a:off x="1542939" y="417152"/>
            <a:ext cx="7318049" cy="7318049"/>
          </a:xfrm>
          <a:prstGeom prst="roundRect">
            <a:avLst>
              <a:gd name="adj" fmla="val 9544"/>
            </a:avLst>
          </a:prstGeom>
          <a:noFill/>
          <a:ln w="63500" cap="flat">
            <a:gradFill>
              <a:gsLst>
                <a:gs pos="0">
                  <a:srgbClr val="FFCD00"/>
                </a:gs>
                <a:gs pos="50000">
                  <a:srgbClr val="EF7D17"/>
                </a:gs>
                <a:gs pos="100000">
                  <a:srgbClr val="ED6D96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B86B59E2-08C3-4AFA-8103-C5AC0066B57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04249" y="564544"/>
            <a:ext cx="1033296" cy="826637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30CED11A-48FD-53A2-C073-D130B5011C8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093855" y="1481495"/>
            <a:ext cx="762363" cy="762363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3154A292-7031-DD5F-E594-8F318EF3EB0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28408" y="3639726"/>
            <a:ext cx="1076528" cy="162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4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FAD4026D-2896-D142-C925-014414C1526F}"/>
              </a:ext>
            </a:extLst>
          </p:cNvPr>
          <p:cNvSpPr/>
          <p:nvPr userDrawn="1"/>
        </p:nvSpPr>
        <p:spPr>
          <a:xfrm flipV="1">
            <a:off x="0" y="1123122"/>
            <a:ext cx="12192000" cy="5734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1EB12154-4CE8-05D9-A664-E7C35B482FD2}"/>
              </a:ext>
            </a:extLst>
          </p:cNvPr>
          <p:cNvSpPr/>
          <p:nvPr userDrawn="1"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C0E0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F628A95-3A9B-9FC8-F303-4093D8030D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51" y="232997"/>
            <a:ext cx="1850318" cy="131258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AAB7DB5-646E-1AFB-EDAC-49AE541CED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94832" y="840266"/>
            <a:ext cx="1437263" cy="428921"/>
          </a:xfrm>
          <a:prstGeom prst="rect">
            <a:avLst/>
          </a:prstGeom>
        </p:spPr>
      </p:pic>
      <p:sp>
        <p:nvSpPr>
          <p:cNvPr id="11" name="Abgerundetes Rechteck 10">
            <a:extLst>
              <a:ext uri="{FF2B5EF4-FFF2-40B4-BE49-F238E27FC236}">
                <a16:creationId xmlns:a16="http://schemas.microsoft.com/office/drawing/2014/main" id="{59BB28BF-8CDE-5410-D196-C6103861B404}"/>
              </a:ext>
            </a:extLst>
          </p:cNvPr>
          <p:cNvSpPr/>
          <p:nvPr userDrawn="1"/>
        </p:nvSpPr>
        <p:spPr>
          <a:xfrm rot="18000000">
            <a:off x="9396686" y="2548587"/>
            <a:ext cx="5830694" cy="5830694"/>
          </a:xfrm>
          <a:prstGeom prst="roundRect">
            <a:avLst>
              <a:gd name="adj" fmla="val 9892"/>
            </a:avLst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CF9A54F-1696-5A25-9B93-05B2187CD0E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11535" y="5545007"/>
            <a:ext cx="2780463" cy="738401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BB0FFE41-7AE3-CC00-281B-4D2E77A50E6C}"/>
              </a:ext>
            </a:extLst>
          </p:cNvPr>
          <p:cNvSpPr txBox="1">
            <a:spLocks/>
          </p:cNvSpPr>
          <p:nvPr userDrawn="1"/>
        </p:nvSpPr>
        <p:spPr>
          <a:xfrm>
            <a:off x="10015192" y="4691440"/>
            <a:ext cx="1650971" cy="225639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rgbClr val="66666A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de-DE" sz="1200" dirty="0">
                <a:solidFill>
                  <a:srgbClr val="464646"/>
                </a:solidFill>
                <a:latin typeface="+mj-lt"/>
              </a:rPr>
              <a:t>Ausgetragen von: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E57DFA7-1644-7DE1-2951-935837CFCD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3000"/>
          </a:blip>
          <a:stretch>
            <a:fillRect/>
          </a:stretch>
        </p:blipFill>
        <p:spPr>
          <a:xfrm>
            <a:off x="0" y="2123420"/>
            <a:ext cx="1285060" cy="128506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7D951AB-5B3A-28A8-A72C-3FF1403DFE0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9000"/>
          </a:blip>
          <a:stretch>
            <a:fillRect/>
          </a:stretch>
        </p:blipFill>
        <p:spPr>
          <a:xfrm>
            <a:off x="1718553" y="5572940"/>
            <a:ext cx="1285060" cy="128506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D890F4E-E4A9-8C75-5F8C-EB9820BBD31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9000"/>
          </a:blip>
          <a:stretch>
            <a:fillRect/>
          </a:stretch>
        </p:blipFill>
        <p:spPr>
          <a:xfrm>
            <a:off x="7663046" y="4287880"/>
            <a:ext cx="1285060" cy="1285060"/>
          </a:xfrm>
          <a:prstGeom prst="rect">
            <a:avLst/>
          </a:prstGeom>
        </p:spPr>
      </p:pic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CD31853C-5C25-F01E-CEAB-246ECEDB1329}"/>
              </a:ext>
            </a:extLst>
          </p:cNvPr>
          <p:cNvSpPr/>
          <p:nvPr userDrawn="1"/>
        </p:nvSpPr>
        <p:spPr>
          <a:xfrm rot="18000000">
            <a:off x="1542939" y="417152"/>
            <a:ext cx="7318049" cy="7318049"/>
          </a:xfrm>
          <a:prstGeom prst="roundRect">
            <a:avLst>
              <a:gd name="adj" fmla="val 9544"/>
            </a:avLst>
          </a:prstGeom>
          <a:noFill/>
          <a:ln w="63500" cap="flat">
            <a:gradFill>
              <a:gsLst>
                <a:gs pos="0">
                  <a:srgbClr val="FFCD00"/>
                </a:gs>
                <a:gs pos="50000">
                  <a:srgbClr val="EF7D17"/>
                </a:gs>
                <a:gs pos="100000">
                  <a:srgbClr val="ED6D96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BF747723-E8A0-9731-9639-A1CB6263870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4000"/>
          </a:blip>
          <a:stretch>
            <a:fillRect/>
          </a:stretch>
        </p:blipFill>
        <p:spPr>
          <a:xfrm>
            <a:off x="7630164" y="22071"/>
            <a:ext cx="1285060" cy="128506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884E14D3-347F-0212-6CD2-116D95BAE93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16000"/>
          </a:blip>
          <a:stretch>
            <a:fillRect/>
          </a:stretch>
        </p:blipFill>
        <p:spPr>
          <a:xfrm>
            <a:off x="9473016" y="1054726"/>
            <a:ext cx="1285060" cy="128506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A00322AB-E5F5-7472-1A4C-9A9B6AA0EA6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04249" y="564544"/>
            <a:ext cx="1033296" cy="826637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CDB59532-C103-EA7F-42B4-FDB1985DC1E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093855" y="1481495"/>
            <a:ext cx="762363" cy="762363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AF3F515-373C-3E3D-BFD3-6E04FF2721D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28408" y="3639726"/>
            <a:ext cx="1076528" cy="162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219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FAD4026D-2896-D142-C925-014414C1526F}"/>
              </a:ext>
            </a:extLst>
          </p:cNvPr>
          <p:cNvSpPr/>
          <p:nvPr userDrawn="1"/>
        </p:nvSpPr>
        <p:spPr>
          <a:xfrm flipV="1">
            <a:off x="0" y="1123122"/>
            <a:ext cx="12192000" cy="5734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1EB12154-4CE8-05D9-A664-E7C35B482FD2}"/>
              </a:ext>
            </a:extLst>
          </p:cNvPr>
          <p:cNvSpPr/>
          <p:nvPr userDrawn="1"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C0E0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F628A95-3A9B-9FC8-F303-4093D8030D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51" y="232997"/>
            <a:ext cx="1850318" cy="131258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AAB7DB5-646E-1AFB-EDAC-49AE541CED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94832" y="840266"/>
            <a:ext cx="1437263" cy="428921"/>
          </a:xfrm>
          <a:prstGeom prst="rect">
            <a:avLst/>
          </a:prstGeom>
        </p:spPr>
      </p:pic>
      <p:sp>
        <p:nvSpPr>
          <p:cNvPr id="11" name="Abgerundetes Rechteck 10">
            <a:extLst>
              <a:ext uri="{FF2B5EF4-FFF2-40B4-BE49-F238E27FC236}">
                <a16:creationId xmlns:a16="http://schemas.microsoft.com/office/drawing/2014/main" id="{59BB28BF-8CDE-5410-D196-C6103861B404}"/>
              </a:ext>
            </a:extLst>
          </p:cNvPr>
          <p:cNvSpPr/>
          <p:nvPr userDrawn="1"/>
        </p:nvSpPr>
        <p:spPr>
          <a:xfrm rot="18000000">
            <a:off x="9396686" y="2548587"/>
            <a:ext cx="5830694" cy="5830694"/>
          </a:xfrm>
          <a:prstGeom prst="roundRect">
            <a:avLst>
              <a:gd name="adj" fmla="val 9892"/>
            </a:avLst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3BD01E8-EFBA-5F8C-E543-F7C131E718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45338" y="5372369"/>
            <a:ext cx="1887110" cy="840703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6BF3B220-358C-55B5-0621-6E6499109DA3}"/>
              </a:ext>
            </a:extLst>
          </p:cNvPr>
          <p:cNvSpPr txBox="1">
            <a:spLocks/>
          </p:cNvSpPr>
          <p:nvPr userDrawn="1"/>
        </p:nvSpPr>
        <p:spPr>
          <a:xfrm>
            <a:off x="9883301" y="4579184"/>
            <a:ext cx="1650971" cy="330357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rgbClr val="66666A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de-DE" sz="1200" dirty="0">
                <a:solidFill>
                  <a:srgbClr val="464646"/>
                </a:solidFill>
                <a:latin typeface="+mj-lt"/>
              </a:rPr>
              <a:t>Ausgetragen von: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0B87BD0-75A7-57B1-C031-EA32D43ADEE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3000"/>
          </a:blip>
          <a:stretch>
            <a:fillRect/>
          </a:stretch>
        </p:blipFill>
        <p:spPr>
          <a:xfrm>
            <a:off x="0" y="2123420"/>
            <a:ext cx="1285060" cy="128506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4BA20F97-560C-7F5F-7446-7D4A2585A2F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9000"/>
          </a:blip>
          <a:stretch>
            <a:fillRect/>
          </a:stretch>
        </p:blipFill>
        <p:spPr>
          <a:xfrm>
            <a:off x="1718553" y="5572940"/>
            <a:ext cx="1285060" cy="128506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E9722FA3-03D0-3D0D-61BD-4010D3C27D0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9000"/>
          </a:blip>
          <a:stretch>
            <a:fillRect/>
          </a:stretch>
        </p:blipFill>
        <p:spPr>
          <a:xfrm>
            <a:off x="7663046" y="4287880"/>
            <a:ext cx="1285060" cy="128506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7C9756D8-16C7-C0A0-2ADE-AD5FE2CBBF9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4000"/>
          </a:blip>
          <a:stretch>
            <a:fillRect/>
          </a:stretch>
        </p:blipFill>
        <p:spPr>
          <a:xfrm>
            <a:off x="7630164" y="22071"/>
            <a:ext cx="1285060" cy="128506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FEA7CC7C-4DA8-CE5D-42DE-EBB841C57FA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16000"/>
          </a:blip>
          <a:stretch>
            <a:fillRect/>
          </a:stretch>
        </p:blipFill>
        <p:spPr>
          <a:xfrm>
            <a:off x="9473016" y="1054726"/>
            <a:ext cx="1285060" cy="1285060"/>
          </a:xfrm>
          <a:prstGeom prst="rect">
            <a:avLst/>
          </a:prstGeom>
        </p:spPr>
      </p:pic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CD31853C-5C25-F01E-CEAB-246ECEDB1329}"/>
              </a:ext>
            </a:extLst>
          </p:cNvPr>
          <p:cNvSpPr/>
          <p:nvPr userDrawn="1"/>
        </p:nvSpPr>
        <p:spPr>
          <a:xfrm rot="18000000">
            <a:off x="1542939" y="417152"/>
            <a:ext cx="7318049" cy="7318049"/>
          </a:xfrm>
          <a:prstGeom prst="roundRect">
            <a:avLst>
              <a:gd name="adj" fmla="val 9544"/>
            </a:avLst>
          </a:prstGeom>
          <a:noFill/>
          <a:ln w="63500" cap="flat">
            <a:gradFill>
              <a:gsLst>
                <a:gs pos="0">
                  <a:srgbClr val="FFCD00"/>
                </a:gs>
                <a:gs pos="50000">
                  <a:srgbClr val="EF7D17"/>
                </a:gs>
                <a:gs pos="100000">
                  <a:srgbClr val="ED6D96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464FC55E-5542-33EA-77B9-F93C99146D3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04249" y="564544"/>
            <a:ext cx="1033296" cy="826637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59410817-4114-6109-F7DC-FB03535CED7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093855" y="1481495"/>
            <a:ext cx="762363" cy="762363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21386A66-C9E9-9AC4-6C6E-D89AC54AC0A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28408" y="3639726"/>
            <a:ext cx="1076528" cy="162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447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FAD4026D-2896-D142-C925-014414C1526F}"/>
              </a:ext>
            </a:extLst>
          </p:cNvPr>
          <p:cNvSpPr/>
          <p:nvPr userDrawn="1"/>
        </p:nvSpPr>
        <p:spPr>
          <a:xfrm flipV="1">
            <a:off x="0" y="1123122"/>
            <a:ext cx="12192000" cy="5734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1EB12154-4CE8-05D9-A664-E7C35B482FD2}"/>
              </a:ext>
            </a:extLst>
          </p:cNvPr>
          <p:cNvSpPr/>
          <p:nvPr userDrawn="1"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C0E0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F628A95-3A9B-9FC8-F303-4093D8030D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51" y="232997"/>
            <a:ext cx="1850318" cy="131258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AAB7DB5-646E-1AFB-EDAC-49AE541CED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94832" y="840266"/>
            <a:ext cx="1437263" cy="428921"/>
          </a:xfrm>
          <a:prstGeom prst="rect">
            <a:avLst/>
          </a:prstGeom>
        </p:spPr>
      </p:pic>
      <p:sp>
        <p:nvSpPr>
          <p:cNvPr id="11" name="Abgerundetes Rechteck 10">
            <a:extLst>
              <a:ext uri="{FF2B5EF4-FFF2-40B4-BE49-F238E27FC236}">
                <a16:creationId xmlns:a16="http://schemas.microsoft.com/office/drawing/2014/main" id="{59BB28BF-8CDE-5410-D196-C6103861B404}"/>
              </a:ext>
            </a:extLst>
          </p:cNvPr>
          <p:cNvSpPr/>
          <p:nvPr userDrawn="1"/>
        </p:nvSpPr>
        <p:spPr>
          <a:xfrm rot="18000000">
            <a:off x="9396686" y="2548587"/>
            <a:ext cx="5830694" cy="5830694"/>
          </a:xfrm>
          <a:prstGeom prst="roundRect">
            <a:avLst>
              <a:gd name="adj" fmla="val 9892"/>
            </a:avLst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AB5F450-6ADF-B840-FACF-773BCAA41C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24869" y="5757222"/>
            <a:ext cx="2221615" cy="455850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18FAA3C-766B-7CF4-B767-B65C80A09492}"/>
              </a:ext>
            </a:extLst>
          </p:cNvPr>
          <p:cNvSpPr txBox="1">
            <a:spLocks/>
          </p:cNvSpPr>
          <p:nvPr userDrawn="1"/>
        </p:nvSpPr>
        <p:spPr>
          <a:xfrm>
            <a:off x="9883301" y="4981802"/>
            <a:ext cx="1650971" cy="330357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rgbClr val="66666A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de-DE" sz="1200" dirty="0">
                <a:solidFill>
                  <a:srgbClr val="464646"/>
                </a:solidFill>
                <a:latin typeface="+mj-lt"/>
              </a:rPr>
              <a:t>Ausgetragen von: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F00EF52-C2AA-2F39-9238-F2E7D867E3E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4000"/>
          </a:blip>
          <a:stretch>
            <a:fillRect/>
          </a:stretch>
        </p:blipFill>
        <p:spPr>
          <a:xfrm>
            <a:off x="7630164" y="22071"/>
            <a:ext cx="1285060" cy="128506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F120FB56-646D-E6D0-2489-6E6E7D5F97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16000"/>
          </a:blip>
          <a:stretch>
            <a:fillRect/>
          </a:stretch>
        </p:blipFill>
        <p:spPr>
          <a:xfrm>
            <a:off x="9473016" y="1054726"/>
            <a:ext cx="1285060" cy="128506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EDCD1B6-939D-7A13-D9DA-8FF543664E9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3000"/>
          </a:blip>
          <a:stretch>
            <a:fillRect/>
          </a:stretch>
        </p:blipFill>
        <p:spPr>
          <a:xfrm>
            <a:off x="0" y="2123420"/>
            <a:ext cx="1285060" cy="128506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40EB26C-6618-F5FC-632A-A86731A64D9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9000"/>
          </a:blip>
          <a:stretch>
            <a:fillRect/>
          </a:stretch>
        </p:blipFill>
        <p:spPr>
          <a:xfrm>
            <a:off x="1718553" y="5572940"/>
            <a:ext cx="1285060" cy="128506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C0E92EE-783A-07EA-7B85-C36C5E8F7E2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9000"/>
          </a:blip>
          <a:stretch>
            <a:fillRect/>
          </a:stretch>
        </p:blipFill>
        <p:spPr>
          <a:xfrm>
            <a:off x="7663046" y="4287880"/>
            <a:ext cx="1285060" cy="1285060"/>
          </a:xfrm>
          <a:prstGeom prst="rect">
            <a:avLst/>
          </a:prstGeom>
        </p:spPr>
      </p:pic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CD31853C-5C25-F01E-CEAB-246ECEDB1329}"/>
              </a:ext>
            </a:extLst>
          </p:cNvPr>
          <p:cNvSpPr/>
          <p:nvPr userDrawn="1"/>
        </p:nvSpPr>
        <p:spPr>
          <a:xfrm rot="18000000">
            <a:off x="1542939" y="417152"/>
            <a:ext cx="7318049" cy="7318049"/>
          </a:xfrm>
          <a:prstGeom prst="roundRect">
            <a:avLst>
              <a:gd name="adj" fmla="val 9544"/>
            </a:avLst>
          </a:prstGeom>
          <a:noFill/>
          <a:ln w="63500" cap="flat">
            <a:gradFill>
              <a:gsLst>
                <a:gs pos="0">
                  <a:srgbClr val="FFCD00"/>
                </a:gs>
                <a:gs pos="50000">
                  <a:srgbClr val="EF7D17"/>
                </a:gs>
                <a:gs pos="100000">
                  <a:srgbClr val="ED6D96"/>
                </a:gs>
              </a:gsLst>
              <a:lin ang="5400000" scaled="1"/>
            </a:gra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88D68AED-5A6D-2308-DCD4-F48100868A7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04249" y="564544"/>
            <a:ext cx="1033296" cy="826637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2C2D95B-277E-BFCC-14C9-A4CC53B7239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093855" y="1481495"/>
            <a:ext cx="762363" cy="762363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9D82A54-192B-CA70-3191-5E8F82782F1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28408" y="3639726"/>
            <a:ext cx="1076528" cy="162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04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558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1BE8A-E5C7-7A3B-5ED2-BC1F3A8B2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7C1B4204-E310-FF56-5B9A-B45103FFF72C}"/>
              </a:ext>
            </a:extLst>
          </p:cNvPr>
          <p:cNvSpPr txBox="1">
            <a:spLocks/>
          </p:cNvSpPr>
          <p:nvPr/>
        </p:nvSpPr>
        <p:spPr>
          <a:xfrm>
            <a:off x="8122658" y="768205"/>
            <a:ext cx="3426210" cy="66668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rgbClr val="66666A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Göppingen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26.09.2026</a:t>
            </a:r>
          </a:p>
        </p:txBody>
      </p:sp>
      <p:graphicFrame>
        <p:nvGraphicFramePr>
          <p:cNvPr id="13" name="Tabelle 11">
            <a:extLst>
              <a:ext uri="{FF2B5EF4-FFF2-40B4-BE49-F238E27FC236}">
                <a16:creationId xmlns:a16="http://schemas.microsoft.com/office/drawing/2014/main" id="{8C7A961A-43F9-C6EA-55DF-595DBB5E25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371956"/>
              </p:ext>
            </p:extLst>
          </p:nvPr>
        </p:nvGraphicFramePr>
        <p:xfrm>
          <a:off x="2538447" y="1514322"/>
          <a:ext cx="6134400" cy="6409341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1408106">
                  <a:extLst>
                    <a:ext uri="{9D8B030D-6E8A-4147-A177-3AD203B41FA5}">
                      <a16:colId xmlns:a16="http://schemas.microsoft.com/office/drawing/2014/main" val="1602911254"/>
                    </a:ext>
                  </a:extLst>
                </a:gridCol>
                <a:gridCol w="4726294">
                  <a:extLst>
                    <a:ext uri="{9D8B030D-6E8A-4147-A177-3AD203B41FA5}">
                      <a16:colId xmlns:a16="http://schemas.microsoft.com/office/drawing/2014/main" val="1063099307"/>
                    </a:ext>
                  </a:extLst>
                </a:gridCol>
              </a:tblGrid>
              <a:tr h="312725">
                <a:tc>
                  <a:txBody>
                    <a:bodyPr/>
                    <a:lstStyle/>
                    <a:p>
                      <a:r>
                        <a:rPr lang="de-DE" sz="1100" b="0" dirty="0">
                          <a:solidFill>
                            <a:srgbClr val="464646"/>
                          </a:solidFill>
                        </a:rPr>
                        <a:t>09:00 – 09:30 Uhr</a:t>
                      </a:r>
                      <a:endParaRPr lang="de-DE" sz="1100" b="0" dirty="0">
                        <a:solidFill>
                          <a:srgbClr val="464646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100" kern="1200" dirty="0">
                          <a:solidFill>
                            <a:srgbClr val="EF7D17"/>
                          </a:solidFill>
                          <a:latin typeface="+mn-lt"/>
                          <a:ea typeface="+mn-ea"/>
                          <a:cs typeface="+mn-cs"/>
                        </a:rPr>
                        <a:t>Einlass &amp; Anmeldung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1852084"/>
                  </a:ext>
                </a:extLst>
              </a:tr>
              <a:tr h="3316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100" b="0" kern="1200" dirty="0">
                          <a:solidFill>
                            <a:srgbClr val="464646"/>
                          </a:solidFill>
                        </a:rPr>
                        <a:t>09:30 – 09:40 Uh</a:t>
                      </a:r>
                      <a:endParaRPr lang="de-DE" sz="1100" b="0" kern="1200" dirty="0">
                        <a:solidFill>
                          <a:srgbClr val="464646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100" b="0" dirty="0">
                          <a:solidFill>
                            <a:srgbClr val="464646"/>
                          </a:solidFill>
                        </a:rPr>
                        <a:t>Begrüßung &amp; Vorstellung myKompriGuide; </a:t>
                      </a:r>
                      <a:r>
                        <a:rPr lang="de-DE" sz="1100" b="0" dirty="0">
                          <a:solidFill>
                            <a:srgbClr val="6EA385"/>
                          </a:solidFill>
                        </a:rPr>
                        <a:t>Isabel Caro</a:t>
                      </a:r>
                      <a:endParaRPr lang="de-DE" sz="1100" b="0" dirty="0">
                        <a:solidFill>
                          <a:srgbClr val="6EA38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653723"/>
                  </a:ext>
                </a:extLst>
              </a:tr>
              <a:tr h="443059">
                <a:tc>
                  <a:txBody>
                    <a:bodyPr/>
                    <a:lstStyle/>
                    <a:p>
                      <a:r>
                        <a:rPr lang="de-DE" sz="1100" dirty="0">
                          <a:solidFill>
                            <a:srgbClr val="464646"/>
                          </a:solidFill>
                        </a:rPr>
                        <a:t>09:45 – 10:30 Uhr</a:t>
                      </a:r>
                      <a:endParaRPr lang="de-DE" sz="1100" dirty="0">
                        <a:solidFill>
                          <a:srgbClr val="464646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dirty="0">
                          <a:solidFill>
                            <a:srgbClr val="6EA385"/>
                          </a:solidFill>
                        </a:rPr>
                        <a:t>Dr. Roderich Rietig; </a:t>
                      </a:r>
                      <a:r>
                        <a:rPr lang="de-DE" sz="1100" b="0" kern="1200" dirty="0">
                          <a:solidFill>
                            <a:srgbClr val="464646"/>
                          </a:solidFill>
                          <a:latin typeface="+mn-lt"/>
                          <a:ea typeface="+mn-ea"/>
                          <a:cs typeface="+mn-cs"/>
                        </a:rPr>
                        <a:t>Ein Jahr nach der LipLeg Studie – Was sich in der Therapie verändert hat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27317"/>
                  </a:ext>
                </a:extLst>
              </a:tr>
              <a:tr h="312725">
                <a:tc>
                  <a:txBody>
                    <a:bodyPr/>
                    <a:lstStyle/>
                    <a:p>
                      <a:r>
                        <a:rPr lang="de-DE" sz="1100" dirty="0">
                          <a:solidFill>
                            <a:srgbClr val="464646"/>
                          </a:solidFill>
                        </a:rPr>
                        <a:t>10:30 – 11:30 Uhr</a:t>
                      </a:r>
                      <a:endParaRPr lang="de-DE" sz="1100" dirty="0">
                        <a:solidFill>
                          <a:srgbClr val="464646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i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Life hacks für Lipödembetroffene - sei eine Schwarzgürtel-Patientin!;</a:t>
                      </a:r>
                      <a:r>
                        <a:rPr lang="de-DE" sz="1100" u="none" dirty="0">
                          <a:solidFill>
                            <a:srgbClr val="464646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>
                          <a:solidFill>
                            <a:srgbClr val="6EA385"/>
                          </a:solidFill>
                        </a:rPr>
                        <a:t>Ruth Leitenmaier </a:t>
                      </a:r>
                      <a:endParaRPr lang="de-DE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247133"/>
                  </a:ext>
                </a:extLst>
              </a:tr>
              <a:tr h="321316">
                <a:tc>
                  <a:txBody>
                    <a:bodyPr/>
                    <a:lstStyle/>
                    <a:p>
                      <a:r>
                        <a:rPr lang="de-DE" sz="1100" u="none" kern="1200" dirty="0">
                          <a:solidFill>
                            <a:srgbClr val="464646"/>
                          </a:solidFill>
                          <a:latin typeface="+mn-lt"/>
                          <a:ea typeface="+mn-ea"/>
                          <a:cs typeface="+mn-cs"/>
                        </a:rPr>
                        <a:t>11:30 – 12:15</a:t>
                      </a:r>
                      <a:r>
                        <a:rPr lang="de-DE" sz="1100" dirty="0">
                          <a:solidFill>
                            <a:srgbClr val="EF7D17"/>
                          </a:solidFill>
                        </a:rPr>
                        <a:t> </a:t>
                      </a:r>
                      <a:r>
                        <a:rPr lang="de-DE" sz="1100" u="none" kern="1200" dirty="0">
                          <a:solidFill>
                            <a:srgbClr val="464646"/>
                          </a:solidFill>
                          <a:latin typeface="+mn-lt"/>
                          <a:ea typeface="+mn-ea"/>
                          <a:cs typeface="+mn-cs"/>
                        </a:rPr>
                        <a:t>Uhr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„Lohnt sich eine Lipödem Reha?“; </a:t>
                      </a:r>
                      <a:r>
                        <a:rPr lang="de-DE" sz="1100" b="0" kern="1200" dirty="0">
                          <a:solidFill>
                            <a:srgbClr val="6EA385"/>
                          </a:solidFill>
                          <a:latin typeface="+mn-lt"/>
                          <a:ea typeface="+mn-ea"/>
                          <a:cs typeface="+mn-cs"/>
                        </a:rPr>
                        <a:t>Vanessa Reins</a:t>
                      </a:r>
                      <a:endParaRPr lang="de-DE" sz="1100" u="none" kern="1200" dirty="0">
                        <a:solidFill>
                          <a:srgbClr val="46464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2141395"/>
                  </a:ext>
                </a:extLst>
              </a:tr>
              <a:tr h="312725">
                <a:tc>
                  <a:txBody>
                    <a:bodyPr/>
                    <a:lstStyle/>
                    <a:p>
                      <a:r>
                        <a:rPr lang="de-DE" sz="1100" kern="1200" dirty="0">
                          <a:solidFill>
                            <a:srgbClr val="EF7D17"/>
                          </a:solidFill>
                          <a:latin typeface="+mn-lt"/>
                          <a:ea typeface="+mn-ea"/>
                          <a:cs typeface="+mn-cs"/>
                        </a:rPr>
                        <a:t>12:15 – 13:15</a:t>
                      </a:r>
                      <a:r>
                        <a:rPr lang="de-DE" sz="1100" u="none" dirty="0">
                          <a:solidFill>
                            <a:srgbClr val="464646"/>
                          </a:solidFill>
                        </a:rPr>
                        <a:t> </a:t>
                      </a:r>
                      <a:r>
                        <a:rPr lang="de-DE" sz="1100" kern="1200" dirty="0">
                          <a:solidFill>
                            <a:srgbClr val="EF7D17"/>
                          </a:solidFill>
                          <a:latin typeface="+mn-lt"/>
                          <a:ea typeface="+mn-ea"/>
                          <a:cs typeface="+mn-cs"/>
                        </a:rPr>
                        <a:t>Uhr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100" kern="1200" dirty="0">
                          <a:solidFill>
                            <a:srgbClr val="EF7D17"/>
                          </a:solidFill>
                          <a:latin typeface="+mn-lt"/>
                          <a:ea typeface="+mn-ea"/>
                          <a:cs typeface="+mn-cs"/>
                        </a:rPr>
                        <a:t>Mittagspause und Kennenlernen unserer Aussteller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6755206"/>
                  </a:ext>
                </a:extLst>
              </a:tr>
              <a:tr h="3127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dirty="0">
                          <a:solidFill>
                            <a:srgbClr val="464646"/>
                          </a:solidFill>
                        </a:rPr>
                        <a:t>13:20 – 13:50 Uhr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100" b="0" dirty="0">
                        <a:solidFill>
                          <a:srgbClr val="464646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dirty="0">
                          <a:solidFill>
                            <a:srgbClr val="464646"/>
                          </a:solidFill>
                        </a:rPr>
                        <a:t>13:50 – 14:05 Uhr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100" b="0" dirty="0">
                        <a:solidFill>
                          <a:srgbClr val="464646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dirty="0">
                          <a:solidFill>
                            <a:srgbClr val="464646"/>
                          </a:solidFill>
                        </a:rPr>
                        <a:t>14:20 – 14:50 Uhr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100" b="0" dirty="0">
                        <a:solidFill>
                          <a:srgbClr val="464646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„Lipödem &amp; Ernährung – Zeit für einen Perspektivwechsel“; </a:t>
                      </a:r>
                      <a:r>
                        <a:rPr lang="de-DE" sz="1100" b="0" kern="1200" dirty="0">
                          <a:solidFill>
                            <a:srgbClr val="6EA385"/>
                          </a:solidFill>
                          <a:latin typeface="+mn-lt"/>
                          <a:ea typeface="+mn-ea"/>
                          <a:cs typeface="+mn-cs"/>
                        </a:rPr>
                        <a:t>Andrea</a:t>
                      </a:r>
                      <a:r>
                        <a:rPr lang="de-DE" sz="11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100" b="0" kern="1200" dirty="0">
                          <a:solidFill>
                            <a:srgbClr val="6EA385"/>
                          </a:solidFill>
                          <a:latin typeface="+mn-lt"/>
                          <a:ea typeface="+mn-ea"/>
                          <a:cs typeface="+mn-cs"/>
                        </a:rPr>
                        <a:t>Barth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1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Modenschau</a:t>
                      </a:r>
                      <a:r>
                        <a:rPr lang="de-DE" sz="11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mit </a:t>
                      </a:r>
                      <a:r>
                        <a:rPr lang="de-DE" sz="1100" b="0" kern="1200" dirty="0">
                          <a:solidFill>
                            <a:srgbClr val="6EA385"/>
                          </a:solidFill>
                          <a:latin typeface="+mn-lt"/>
                          <a:ea typeface="+mn-ea"/>
                          <a:cs typeface="+mn-cs"/>
                        </a:rPr>
                        <a:t>Vanessa Reins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100" b="0" kern="1200" dirty="0">
                        <a:solidFill>
                          <a:srgbClr val="6EA38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u="none" kern="1200" dirty="0">
                          <a:solidFill>
                            <a:srgbClr val="464646"/>
                          </a:solidFill>
                          <a:latin typeface="+mn-lt"/>
                          <a:ea typeface="+mn-ea"/>
                          <a:cs typeface="+mn-cs"/>
                        </a:rPr>
                        <a:t>Workshop Durchgang 1</a:t>
                      </a:r>
                      <a:r>
                        <a:rPr lang="de-DE" sz="1100" kern="1200" dirty="0">
                          <a:solidFill>
                            <a:srgbClr val="464646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de-DE" sz="1100" b="0" kern="1200" dirty="0">
                          <a:solidFill>
                            <a:srgbClr val="6EA385"/>
                          </a:solidFill>
                          <a:latin typeface="+mn-lt"/>
                          <a:ea typeface="+mn-ea"/>
                          <a:cs typeface="+mn-cs"/>
                        </a:rPr>
                        <a:t>Zeit</a:t>
                      </a:r>
                      <a:r>
                        <a:rPr lang="de-DE" sz="11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100" b="0" kern="1200" dirty="0">
                          <a:solidFill>
                            <a:srgbClr val="6EA385"/>
                          </a:solidFill>
                          <a:latin typeface="+mn-lt"/>
                          <a:ea typeface="+mn-ea"/>
                          <a:cs typeface="+mn-cs"/>
                        </a:rPr>
                        <a:t>14:20- 14:50 Uhr</a:t>
                      </a:r>
                      <a:endParaRPr lang="de-DE" sz="11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de-DE" sz="1100" b="0" i="0" u="none" strike="noStrike" kern="1200" baseline="0" dirty="0">
                        <a:solidFill>
                          <a:srgbClr val="46464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1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„Sich besser fühlen mit guten Fetten – die Wichtigkeit von Omega-3 einfach erklärt“; </a:t>
                      </a:r>
                      <a:r>
                        <a:rPr lang="de-DE" sz="1100" kern="1200" dirty="0">
                          <a:solidFill>
                            <a:srgbClr val="6EA385"/>
                          </a:solidFill>
                          <a:latin typeface="+mn-lt"/>
                          <a:ea typeface="+mn-ea"/>
                          <a:cs typeface="+mn-cs"/>
                        </a:rPr>
                        <a:t>Kathrin Junker</a:t>
                      </a:r>
                      <a:endParaRPr lang="de-DE" sz="1100" kern="1200" dirty="0">
                        <a:solidFill>
                          <a:srgbClr val="46464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de-DE" sz="11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Labyrinth</a:t>
                      </a:r>
                      <a:r>
                        <a:rPr lang="de-DE" sz="11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1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zur</a:t>
                      </a:r>
                      <a:r>
                        <a:rPr lang="de-DE" sz="11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1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Liposuktion: Dokumentation</a:t>
                      </a:r>
                      <a:r>
                        <a:rPr lang="de-DE" sz="11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1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leicht</a:t>
                      </a:r>
                      <a:r>
                        <a:rPr lang="de-DE" sz="11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1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gemacht; 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de-DE" sz="1100" kern="1200" dirty="0">
                          <a:solidFill>
                            <a:srgbClr val="6EA385"/>
                          </a:solidFill>
                          <a:latin typeface="+mn-lt"/>
                          <a:ea typeface="+mn-ea"/>
                          <a:cs typeface="+mn-cs"/>
                        </a:rPr>
                        <a:t>     Anina Langhans; LipoCheck</a:t>
                      </a:r>
                      <a:endParaRPr lang="de-DE" sz="1100" kern="1200" dirty="0">
                        <a:solidFill>
                          <a:srgbClr val="46464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1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Yoga mit dem Stuhl bei Lipödem &amp; Lymphödem; sanfte Bewegung für mehr Leichtigkeit, Mobilität und Wohlbefinden; </a:t>
                      </a:r>
                      <a:r>
                        <a:rPr lang="de-DE" sz="1100" kern="1200" dirty="0">
                          <a:solidFill>
                            <a:srgbClr val="6EA385"/>
                          </a:solidFill>
                          <a:latin typeface="+mn-lt"/>
                          <a:ea typeface="+mn-ea"/>
                          <a:cs typeface="+mn-cs"/>
                        </a:rPr>
                        <a:t>Belinda Hoffmann</a:t>
                      </a:r>
                      <a:endParaRPr lang="de-DE" sz="11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7891374"/>
                  </a:ext>
                </a:extLst>
              </a:tr>
              <a:tr h="3127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kern="1200" dirty="0">
                          <a:solidFill>
                            <a:srgbClr val="EF7D17"/>
                          </a:solidFill>
                        </a:rPr>
                        <a:t>14:50 – 15:20 Uhr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100" b="0" kern="1200" dirty="0">
                        <a:solidFill>
                          <a:srgbClr val="EF7D17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kern="1200" dirty="0">
                          <a:solidFill>
                            <a:srgbClr val="464646"/>
                          </a:solidFill>
                          <a:latin typeface="+mn-lt"/>
                          <a:ea typeface="+mn-ea"/>
                          <a:cs typeface="+mn-cs"/>
                        </a:rPr>
                        <a:t>15:30 – 16:00 Uhr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solidFill>
                            <a:srgbClr val="EF7D17"/>
                          </a:solidFill>
                        </a:rPr>
                        <a:t>Kaffeepause</a:t>
                      </a:r>
                      <a:endParaRPr lang="de-DE" sz="1100" u="none" dirty="0">
                        <a:solidFill>
                          <a:srgbClr val="EF7D17"/>
                        </a:solidFill>
                      </a:endParaRPr>
                    </a:p>
                    <a:p>
                      <a:endParaRPr lang="de-DE" sz="1100" u="none" dirty="0">
                        <a:solidFill>
                          <a:srgbClr val="EF7D17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u="none" kern="1200" dirty="0">
                          <a:solidFill>
                            <a:srgbClr val="464646"/>
                          </a:solidFill>
                          <a:latin typeface="+mn-lt"/>
                          <a:ea typeface="+mn-ea"/>
                          <a:cs typeface="+mn-cs"/>
                        </a:rPr>
                        <a:t>Workshop Durchgang 2:  </a:t>
                      </a:r>
                      <a:r>
                        <a:rPr lang="de-DE" sz="1100" kern="1200" dirty="0">
                          <a:solidFill>
                            <a:srgbClr val="6EA385"/>
                          </a:solidFill>
                          <a:latin typeface="+mn-lt"/>
                          <a:ea typeface="+mn-ea"/>
                          <a:cs typeface="+mn-cs"/>
                        </a:rPr>
                        <a:t>Zeit</a:t>
                      </a:r>
                      <a:r>
                        <a:rPr lang="de-DE" sz="11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100" kern="1200" dirty="0">
                          <a:solidFill>
                            <a:srgbClr val="6EA385"/>
                          </a:solidFill>
                          <a:latin typeface="+mn-lt"/>
                          <a:ea typeface="+mn-ea"/>
                          <a:cs typeface="+mn-cs"/>
                        </a:rPr>
                        <a:t>15:30 - 16:00 Uhr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608649"/>
                  </a:ext>
                </a:extLst>
              </a:tr>
              <a:tr h="3127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kern="1200" dirty="0">
                          <a:solidFill>
                            <a:srgbClr val="464646"/>
                          </a:solidFill>
                          <a:latin typeface="+mn-lt"/>
                          <a:ea typeface="+mn-ea"/>
                          <a:cs typeface="+mn-cs"/>
                        </a:rPr>
                        <a:t>16:05 – 16:15</a:t>
                      </a:r>
                      <a:r>
                        <a:rPr lang="de-DE" sz="1100" dirty="0">
                          <a:solidFill>
                            <a:srgbClr val="464646"/>
                          </a:solidFill>
                          <a:latin typeface="+mj-lt"/>
                          <a:ea typeface="Open Sans" pitchFamily="2" charset="0"/>
                          <a:cs typeface="Open Sans" pitchFamily="2" charset="0"/>
                        </a:rPr>
                        <a:t> </a:t>
                      </a:r>
                      <a:r>
                        <a:rPr lang="de-DE" sz="1100" b="0" kern="1200" dirty="0">
                          <a:solidFill>
                            <a:srgbClr val="464646"/>
                          </a:solidFill>
                          <a:latin typeface="+mn-lt"/>
                          <a:ea typeface="+mn-ea"/>
                          <a:cs typeface="+mn-cs"/>
                        </a:rPr>
                        <a:t>Uhr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kern="1200" dirty="0">
                          <a:solidFill>
                            <a:srgbClr val="464646"/>
                          </a:solidFill>
                          <a:latin typeface="+mn-lt"/>
                          <a:ea typeface="+mn-ea"/>
                          <a:cs typeface="+mn-cs"/>
                        </a:rPr>
                        <a:t>Abschlussrunde und Veranstaltungsende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1122932"/>
                  </a:ext>
                </a:extLst>
              </a:tr>
              <a:tr h="3127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dirty="0">
                        <a:solidFill>
                          <a:srgbClr val="464646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dirty="0">
                        <a:solidFill>
                          <a:srgbClr val="6EA38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6740412"/>
                  </a:ext>
                </a:extLst>
              </a:tr>
              <a:tr h="3127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dirty="0">
                        <a:solidFill>
                          <a:srgbClr val="464646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dirty="0">
                        <a:solidFill>
                          <a:srgbClr val="6EA38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9970078"/>
                  </a:ext>
                </a:extLst>
              </a:tr>
              <a:tr h="3127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dirty="0">
                        <a:solidFill>
                          <a:srgbClr val="464646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dirty="0">
                        <a:solidFill>
                          <a:srgbClr val="6EA385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019420"/>
                  </a:ext>
                </a:extLst>
              </a:tr>
              <a:tr h="3127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dirty="0">
                        <a:solidFill>
                          <a:srgbClr val="464646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dirty="0">
                        <a:solidFill>
                          <a:srgbClr val="464646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3934314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CC313438-B503-79E7-7C35-B1CD26F91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626" y="5698423"/>
            <a:ext cx="2461241" cy="61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816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</Words>
  <Application>Microsoft Office PowerPoint</Application>
  <PresentationFormat>Breitbild</PresentationFormat>
  <Paragraphs>38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Open Sans</vt:lpstr>
      <vt:lpstr>1_Office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Stefanie Schöpfer</dc:creator>
  <cp:lastModifiedBy>Stefanie Schöpfer</cp:lastModifiedBy>
  <cp:revision>4</cp:revision>
  <dcterms:created xsi:type="dcterms:W3CDTF">2026-07-07T06:55:48Z</dcterms:created>
  <dcterms:modified xsi:type="dcterms:W3CDTF">2026-07-13T07:32:14Z</dcterms:modified>
</cp:coreProperties>
</file>